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venkateshvena/vena.git" TargetMode="External"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Arial" panose="020B0604020202020204"/>
                <a:ea typeface="Arial" panose="020B0604020202020204"/>
                <a:cs typeface="Arial" panose="020B0604020202020204"/>
                <a:sym typeface="Arial" panose="020B0604020202020204"/>
              </a:rPr>
              <a:t>An End-to-End Data Science Project with ChatGPT</a:t>
            </a: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TSP- AI ML Fundamentals (Capstone Project)</a:t>
            </a:r>
          </a:p>
        </p:txBody>
      </p:sp>
      <p:sp>
        <p:nvSpPr>
          <p:cNvPr id="93" name="Google Shape;93;p13"/>
          <p:cNvSpPr txBox="1"/>
          <p:nvPr/>
        </p:nvSpPr>
        <p:spPr>
          <a:xfrm>
            <a:off x="1723871" y="3683404"/>
            <a:ext cx="9039066" cy="70548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panose="020B0604020202020204"/>
                <a:ea typeface="Arial" panose="020B0604020202020204"/>
                <a:cs typeface="Arial" panose="020B0604020202020204"/>
                <a:sym typeface="Arial" panose="020B0604020202020204"/>
              </a:rPr>
              <a:t>Presented By:</a:t>
            </a:r>
          </a:p>
          <a:p>
            <a:pPr marL="0" marR="0" lvl="0" indent="0" algn="l" rtl="0">
              <a:spcBef>
                <a:spcPts val="0"/>
              </a:spcBef>
              <a:spcAft>
                <a:spcPts val="0"/>
              </a:spcAft>
              <a:buNone/>
            </a:pPr>
            <a:r>
              <a:rPr lang="en-IN" altLang="en-US" sz="2000" b="1" dirty="0">
                <a:solidFill>
                  <a:srgbClr val="2F5496"/>
                </a:solidFill>
                <a:latin typeface="Arial" panose="020B0604020202020204"/>
                <a:ea typeface="Arial" panose="020B0604020202020204"/>
                <a:cs typeface="Arial" panose="020B0604020202020204"/>
                <a:sym typeface="Arial" panose="020B0604020202020204"/>
              </a:rPr>
              <a:t>VENKATESH K</a:t>
            </a:r>
            <a:r>
              <a:rPr lang="en-GB" altLang="en-US" sz="2000" b="1" dirty="0">
                <a:solidFill>
                  <a:srgbClr val="2F5496"/>
                </a:solidFill>
                <a:latin typeface="Arial" panose="020B0604020202020204"/>
                <a:ea typeface="Arial" panose="020B0604020202020204"/>
                <a:cs typeface="Arial" panose="020B0604020202020204"/>
                <a:sym typeface="Arial" panose="020B0604020202020204"/>
              </a:rPr>
              <a:t> -  </a:t>
            </a:r>
            <a:r>
              <a:rPr lang="en-US" sz="2000" b="1" dirty="0">
                <a:solidFill>
                  <a:srgbClr val="2F5496"/>
                </a:solidFill>
                <a:latin typeface="Arial" panose="020B0604020202020204"/>
                <a:ea typeface="Arial" panose="020B0604020202020204"/>
                <a:cs typeface="Arial" panose="020B0604020202020204"/>
                <a:sym typeface="Arial" panose="020B0604020202020204"/>
              </a:rPr>
              <a:t>au810021102</a:t>
            </a:r>
            <a:r>
              <a:rPr lang="en-IN" sz="2000" b="1" dirty="0">
                <a:solidFill>
                  <a:srgbClr val="2F5496"/>
                </a:solidFill>
              </a:rPr>
              <a:t>038</a:t>
            </a:r>
            <a:endParaRPr lang="en-IN" altLang="en-US" sz="2000" b="1" dirty="0">
              <a:solidFill>
                <a:srgbClr val="2F5496"/>
              </a:solidFill>
              <a:latin typeface="Arial" panose="020B0604020202020204"/>
              <a:ea typeface="Arial" panose="020B0604020202020204"/>
              <a:cs typeface="Arial" panose="020B0604020202020204"/>
              <a:sym typeface="Arial" panose="020B0604020202020204"/>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Guided By: Ramar Bose Sr. AI Master Trainer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References</a:t>
            </a: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Github link,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video recorded link (youtube/github),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PPT &amp; Report github link, Ramar Bose , 2024 </a:t>
            </a:r>
            <a:endParaRPr>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OUTLINE</a:t>
            </a: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Problem Statement </a:t>
            </a: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Proposed System/Solution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Algorithm &amp; Deployment  </a:t>
            </a: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GitHub Link</a:t>
            </a: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Project Demo(photos / videos)</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Conclusion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Future Scope</a:t>
            </a: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Algorithm &amp; Deployment</a:t>
            </a: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Data preprocessing: Clean and prepare loan dataset, handle missing values and outliers.</a:t>
            </a: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Feature engineering: Extract relevant information to enhance model performance.</a:t>
            </a: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Machine learning model training: Train model (e.g., logistic regression, random forest) to predict loan approval/rejection based on historical data.</a:t>
            </a: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Integration of ChatGPT: Enable conversational interface for user inquiries and assistance.</a:t>
            </a: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Testing and evaluation: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GitHub Link</a:t>
            </a:r>
          </a:p>
        </p:txBody>
      </p:sp>
      <p:sp>
        <p:nvSpPr>
          <p:cNvPr id="129" name="Google Shape;129;p18"/>
          <p:cNvSpPr txBox="1">
            <a:spLocks noGrp="1"/>
          </p:cNvSpPr>
          <p:nvPr>
            <p:ph type="subTitle" idx="1"/>
          </p:nvPr>
        </p:nvSpPr>
        <p:spPr>
          <a:xfrm>
            <a:off x="520294" y="235317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2600" dirty="0">
                <a:latin typeface="Arial" panose="020B0604020202020204"/>
                <a:ea typeface="Arial" panose="020B0604020202020204"/>
                <a:cs typeface="Arial" panose="020B0604020202020204"/>
                <a:sym typeface="Arial" panose="020B0604020202020204"/>
                <a:hlinkClick r:id="rId3"/>
              </a:rPr>
              <a:t>https://github.com/venkateshvena/vena.git</a:t>
            </a:r>
            <a:endParaRPr lang="en-IN" sz="2600" dirty="0">
              <a:latin typeface="Arial" panose="020B0604020202020204"/>
              <a:ea typeface="Arial" panose="020B0604020202020204"/>
              <a:cs typeface="Arial" panose="020B0604020202020204"/>
              <a:sym typeface="Arial" panose="020B0604020202020204"/>
            </a:endParaRPr>
          </a:p>
          <a:p>
            <a:pPr marL="0" lvl="0" indent="0" algn="ctr" rtl="0">
              <a:lnSpc>
                <a:spcPct val="90000"/>
              </a:lnSpc>
              <a:spcBef>
                <a:spcPts val="0"/>
              </a:spcBef>
              <a:spcAft>
                <a:spcPts val="0"/>
              </a:spcAft>
              <a:buClr>
                <a:schemeClr val="dk1"/>
              </a:buClr>
              <a:buSzPts val="2600"/>
              <a:buNone/>
            </a:pPr>
            <a:endParaRPr lang="en-IN" sz="2600" dirty="0">
              <a:latin typeface="Arial" panose="020B0604020202020204"/>
              <a:ea typeface="Arial" panose="020B0604020202020204"/>
              <a:cs typeface="Arial" panose="020B0604020202020204"/>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Arial" panose="020B0604020202020204"/>
                <a:ea typeface="Arial" panose="020B0604020202020204"/>
                <a:cs typeface="Arial" panose="020B0604020202020204"/>
                <a:sym typeface="Arial" panose="020B0604020202020204"/>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3" name="1000064636.mp4">
            <a:hlinkClick r:id="" action="ppaction://media"/>
            <a:extLst>
              <a:ext uri="{FF2B5EF4-FFF2-40B4-BE49-F238E27FC236}">
                <a16:creationId xmlns:a16="http://schemas.microsoft.com/office/drawing/2014/main" id="{A8A158FA-67D4-CA2D-2748-6B14E19454F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09372" y="1727779"/>
            <a:ext cx="2005376" cy="44267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Conclusion</a:t>
            </a: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Future Scope</a:t>
            </a: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3420</Words>
  <Application>Microsoft Office PowerPoint</Application>
  <PresentationFormat>Widescreen</PresentationFormat>
  <Paragraphs>81</Paragraphs>
  <Slides>11</Slides>
  <Notes>11</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gowthamathi17@gmail.com</cp:lastModifiedBy>
  <cp:revision>6</cp:revision>
  <dcterms:created xsi:type="dcterms:W3CDTF">2024-04-22T12:55:00Z</dcterms:created>
  <dcterms:modified xsi:type="dcterms:W3CDTF">2024-04-24T16:03:51Z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1C5F1AF7658F4D1DA6759D52DC0C56E9_12</vt:lpwstr>
  </property>
  <property fmtid="{D5CDD505-2E9C-101B-9397-08002B2CF9AE}" pid="3" name="KSOProductBuildVer">
    <vt:lpwstr>1033-12.2.0.13489</vt:lpwstr>
  </property>
</Properties>
</file>